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4"/>
  </p:handoutMasterIdLst>
  <p:sldIdLst>
    <p:sldId id="259" r:id="rId2"/>
    <p:sldId id="261" r:id="rId3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1F890E7-030F-4D41-A801-D7BC879C8936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1A15C4-7263-4257-A15E-67161C2202D6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63927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98C98C53-8A28-4E9A-837A-CB8CD1779EA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54842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16CDAA6-D632-407F-8E0E-BC0D10D5F27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28666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1D417DE-DC2B-46C4-B557-07213874C42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1788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16010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3AC01B5-7A09-473F-939C-4A2C9F9A020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68852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65437AF-E6ED-48A1-8E5A-A4181717720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4986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5A52622-6011-479D-A7D8-4E5E4141AFE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61194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9D902C8-3B94-45FF-8AFF-E10801314A2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72123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63268FB-7294-4013-9882-2910C2B6C89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08080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CBB507-DF52-4E8D-97EF-041C3C5CA23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38533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6BAD957-3495-47BA-8852-80FBAD2F8A1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572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 err="1">
                <a:solidFill>
                  <a:srgbClr val="FFFF00"/>
                </a:solidFill>
              </a:rPr>
              <a:t>’Tis</a:t>
            </a:r>
            <a:r>
              <a:rPr lang="en-GB" b="1" dirty="0">
                <a:solidFill>
                  <a:srgbClr val="FFFF00"/>
                </a:solidFill>
              </a:rPr>
              <a:t> not that I did choose thee,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for, Lord, that could not be;</a:t>
            </a:r>
            <a:endParaRPr lang="en-NZ" dirty="0"/>
          </a:p>
          <a:p>
            <a:r>
              <a:rPr lang="en-GB" dirty="0"/>
              <a:t>		this heart would still refuse thee,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hadst</a:t>
            </a:r>
            <a:r>
              <a:rPr lang="en-GB" dirty="0"/>
              <a:t> thou not chosen me.</a:t>
            </a:r>
            <a:endParaRPr lang="en-NZ" dirty="0"/>
          </a:p>
          <a:p>
            <a:r>
              <a:rPr lang="en-GB" dirty="0"/>
              <a:t>	Thou from the sin that stained me</a:t>
            </a:r>
            <a:endParaRPr lang="en-NZ" dirty="0"/>
          </a:p>
          <a:p>
            <a:r>
              <a:rPr lang="en-GB" dirty="0"/>
              <a:t>		hast cleansed and set me free;</a:t>
            </a:r>
            <a:endParaRPr lang="en-NZ" dirty="0"/>
          </a:p>
          <a:p>
            <a:r>
              <a:rPr lang="en-GB" dirty="0"/>
              <a:t>		of old thou hast ordained me,</a:t>
            </a:r>
            <a:endParaRPr lang="en-NZ" dirty="0"/>
          </a:p>
          <a:p>
            <a:r>
              <a:rPr lang="en-GB" dirty="0"/>
              <a:t>		that I should live to thee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436]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 err="1"/>
              <a:t>’Twas</a:t>
            </a:r>
            <a:r>
              <a:rPr lang="en-GB" dirty="0"/>
              <a:t> </a:t>
            </a:r>
            <a:r>
              <a:rPr lang="en-GB" dirty="0" err="1"/>
              <a:t>sov’reign</a:t>
            </a:r>
            <a:r>
              <a:rPr lang="en-GB" dirty="0"/>
              <a:t> mercy called me</a:t>
            </a:r>
            <a:endParaRPr lang="en-NZ" dirty="0"/>
          </a:p>
          <a:p>
            <a:r>
              <a:rPr lang="en-GB" dirty="0"/>
              <a:t>		and taught my opening mind;</a:t>
            </a:r>
            <a:endParaRPr lang="en-NZ" dirty="0"/>
          </a:p>
          <a:p>
            <a:r>
              <a:rPr lang="en-GB" dirty="0"/>
              <a:t>		the world had else enthralled me,</a:t>
            </a:r>
            <a:endParaRPr lang="en-NZ" dirty="0"/>
          </a:p>
          <a:p>
            <a:r>
              <a:rPr lang="en-GB" dirty="0"/>
              <a:t>		to </a:t>
            </a:r>
            <a:r>
              <a:rPr lang="en-GB" dirty="0" err="1"/>
              <a:t>heav’nly</a:t>
            </a:r>
            <a:r>
              <a:rPr lang="en-GB" dirty="0"/>
              <a:t> glories blind.</a:t>
            </a:r>
            <a:endParaRPr lang="en-NZ" dirty="0"/>
          </a:p>
          <a:p>
            <a:r>
              <a:rPr lang="en-GB" dirty="0"/>
              <a:t>	My heart owns none before thee,</a:t>
            </a:r>
            <a:endParaRPr lang="en-NZ" dirty="0"/>
          </a:p>
          <a:p>
            <a:r>
              <a:rPr lang="en-GB" dirty="0"/>
              <a:t>		for thy rich grace I thirst;</a:t>
            </a:r>
            <a:endParaRPr lang="en-NZ" dirty="0"/>
          </a:p>
          <a:p>
            <a:r>
              <a:rPr lang="en-GB" dirty="0"/>
              <a:t>		this knowing, if I love thee,</a:t>
            </a:r>
            <a:endParaRPr lang="en-NZ" dirty="0"/>
          </a:p>
          <a:p>
            <a:r>
              <a:rPr lang="en-GB" dirty="0"/>
              <a:t>		thou must have loved me first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436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Josiah </a:t>
            </a:r>
            <a:r>
              <a:rPr lang="en-GB" sz="1000" dirty="0" err="1"/>
              <a:t>Conder</a:t>
            </a:r>
            <a:r>
              <a:rPr lang="en-GB" sz="1000" dirty="0"/>
              <a:t>, 1836</a:t>
            </a:r>
            <a:endParaRPr lang="en-NZ" sz="1000" dirty="0"/>
          </a:p>
          <a:p>
            <a:pPr algn="r"/>
            <a:r>
              <a:rPr lang="en-GB" sz="1000" dirty="0"/>
              <a:t>Tune: Greek air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26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Wingdings</vt:lpstr>
      <vt:lpstr>Calibri</vt:lpstr>
      <vt:lpstr>template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2014-03-05T07:57:15Z</dcterms:created>
  <dcterms:modified xsi:type="dcterms:W3CDTF">2014-03-05T07:59:56Z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